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95" r:id="rId32"/>
    <p:sldId id="297" r:id="rId33"/>
    <p:sldId id="296" r:id="rId34"/>
    <p:sldId id="286" r:id="rId35"/>
    <p:sldId id="293" r:id="rId36"/>
    <p:sldId id="294" r:id="rId37"/>
    <p:sldId id="300" r:id="rId38"/>
    <p:sldId id="302" r:id="rId39"/>
    <p:sldId id="301" r:id="rId40"/>
    <p:sldId id="303" r:id="rId41"/>
    <p:sldId id="306" r:id="rId42"/>
    <p:sldId id="308" r:id="rId43"/>
    <p:sldId id="307" r:id="rId44"/>
    <p:sldId id="304" r:id="rId45"/>
    <p:sldId id="272" r:id="rId46"/>
    <p:sldId id="310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5:23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0,'1819'0,"-1800"1,0 1,33 8,-32-6,0 0,24 0,515-2,-271-4,186 2,-460-1,-1 0,1-1,19-4,-12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5:32.1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55,'27'-10,"-2"0,58 3,-59 6,41-7,-1-1,0 3,1 3,77 5,-28 0,-65-2,-27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5:33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2,'88'-1,"99"3,-108 9,19 2,-1-14,29 3,-59 10,-49-8,0-1,27 2,-22-4,-1-1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17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0,'1122'0,"-1103"1,0 1,33 8,-32-6,0 0,24 0,45-4,-55-2,0 2,-1 1,52 10,-53-6,1-1,57-1,3 1,-71-1,1 1,39 13,-42-10,0-2,1 0,35 4,-8-7,54 10,-69-7,1-2,46-2,21 1,-32 10,-51-8,1-1,25 2,-29-5,0-1,0 0,0-1,0-1,19-5,-17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20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0,'24'1,"1"0,-1 1,35 9,-33-7,1 0,-1-2,42-3,27 3,-55 7,-24-4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30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0,'720'0,"-683"2,53 9,-51-5,49 1,409-8,-472 2,-1 2,30 6,-27-4,42 2,-34-4,37 7,-39-5,50 3,291-9,-350 2,0 1,32 8,-31-5,46 3,-22-7,-28-2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1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46,'28'10,"-3"0,20-5,1-1,86-6,-43 0,1490 2,-1563-1,-1-1,1 0,-1-1,0-1,0 0,17-8,3 0,-17 8,0 0,0 1,35-1,-31 3,-1-1,27-6,-30 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4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0 226,'29'-2,"-1"-1,0-1,45-13,33-5,132-24,-170 41,-55 5,-1 0,1-1,-1 0,1-1,-1 0,0-1,1-1,17-7,-9 1,1 1,0 1,1 2,-1 0,1 1,0 1,1 1,-1 2,46 1,280 1,-327-2,-1-2,37-8,-9 1,0 0,-32 5,1 2,27-3,385 4,-217 4,-188-1,0 1,28 7,-26-4,42 3,55-8,-103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9:23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0,'625'0,"-563"3,108 20,-40-4,399 56,-262-35,372 41,-536-72,156-7,-120-4,398 31,-328-13,185 24,-117-10,-153-19,112 11,-232-21,0 0,0 0,1 0,-1 0,0 0,7 4,-11-5,1 0,-1 1,0-1,1 0,-1 0,0 0,1 1,-1-1,0 0,0 1,1-1,-1 0,0 0,0 1,0-1,1 0,-1 1,0-1,0 1,0-1,0 0,0 1,0-1,0 0,0 1,0-1,0 1,0-1,0 1,-1 0,1 0,-1 0,0 0,0 0,1 0,-1 0,0 0,0 0,0-1,0 1,-1 0,1-1,0 1,-2 0,-32 14,0-1,-43 10,5-2,46-15,-2-1,1-2,-1-1,1-1,-1-2,-31-2,-4 0,-147 3,-422-23,418-6,-278-24,316 38,83 5,57 6,0 2,0 2,0 1,0 1,0 2,-63 18,74-17,0-1,-1-2,1-1,-43-1,38-2,0 2,-57 10,24-2,0-3,0-2,-94-6,35-1,-399 3,498 2,1 1,-1 1,1 1,-32 11,-21 4,60-16,1 1,-21 9,24-8,0-1,0-1,-1 0,-21 3,2-2,-49 15,54-13,0 0,-53 5,74-12,0 1,0 0,0 0,1 0,-1 0,-7 4,12-5,1 0,-1 1,0-1,0 1,0-1,0 1,1-1,-1 1,0 0,1-1,-1 1,0 0,1 0,-1-1,1 1,-1 0,1 0,0 0,-1 0,1 0,0 0,-1 0,1 0,0-1,0 1,0 0,0 0,0 0,0 0,0 0,0 0,0 0,1 0,-1 0,0 0,1 0,-1 0,0 0,1-1,-1 1,1 0,-1 0,1 0,0-1,-1 1,1 0,1 0,7 10,1-1,0 0,1 0,16 10,27 25,-21-8,-10-13,27 25,-27-30,48 31,-61-43,1-2,0 1,0-1,0-1,1 0,-1-1,21 3,-10-2,0 1,0 1,39 16,-42-14,0-1,0-1,0 0,1-2,30 4,172-8,-100-1,49-12,-8 1,553 11,-336 2,-200 12,-11-1,404-11,-272-2,-106 18,-108-7,-18 2,-48-8,1 0,24 0,-2-3,0-1,-1 2,49 9,-58-6,0-1,47-2,-59-2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9:50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0 175,'25'0,"-1"-1,0-2,36-8,-33 7,0 1,0 1,39 1,-39 2,0-1,0-2,37-7,145-22,-35 7,-132 17,-1 3,1 1,74 5,-34 0,858-2,-922-1,0-1,34-7,-32 4,-1 2,25-2,520 4,-274 3,-213-3,125 17,-68 7,104 14,-57-14,105 5,308-30,-559 5,1 1,-1 1,35 11,-8-3,229 29,-125-21,-14 2,181 22,-150-28,334 19,-355-24,14 0,-161-11,1-2,-1 0,1 0,-1-2,1 0,-1-1,0 0,27-12,-30 11,0 1,0 0,0 1,16-2,-15 4,-1-2,0 0,0 0,20-9,-5 0,38-11,-14 5,57-32,-92 45,24-10,50-11,-56 18,44-19,-56 18,1 1,0 2,0 0,1 1,24-2,-23 4,0 0,-1-2,28-9,27-5,-55 16,1 1,35 2,-39 0,0 0,0-1,42-7,-19-1,62-4,-21 4,58 1,-48 6,-4-10,-58 6,51-1,962 8,-1025 1,0 0,38 9,-11-1,4 1,-32-6,1-2,35 3,-38-4,0 0,0 1,-1 1,1 1,18 7,-1-1,-20-7,1-1,0-1,0-1,27 0,-26-1,0 0,0 2,30 5,-17-1,0-1,1-2,-1-1,51-4,50 3,-63 12,-51-9,1 0,29 1,67 7,-2 0,-29-10,168 11,-208-7,356 24,-377-30,11-1,-1 1,0 2,55 11,-53-7,1-2,-1-1,61-3,-53-1,79 8,-3 5,231-7,-189-7,359 2,-495-1,1-2,29-5,-27 2,42-1,-33 4,35-7,-38 5,51-2,-8 8,-38 1,1-3,-1 0,46-9,-12 0,0 4,0 2,81 7,-25-1,719-2,-810 2,0 2,59 14,31 3,-18-10,155 8,29-21,260 4,-160 23,-148-1,52 2,26-7,111-12,-256-9,-58 3,133-3,-113-16,-103 12,63-16,-69 14,0 1,54-5,-59 9,0-1,-1 0,28-10,6-1,-24 8,47-1,-53 6,0-1,0-1,31-10,-59 14,33-11,0 1,0 1,1 2,70-4,495 12,-579-1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20:00.3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1 226,'0'-1,"0"0,0 0,1 0,-1 1,0-1,1 0,-1 0,1 1,-1-1,1 0,-1 1,1-1,-1 0,1 1,0-1,-1 1,1-1,0 1,-1-1,1 1,0 0,0-1,1 1,24-9,-16 6,175-63,-160 55,0 1,1 1,0 2,0 0,1 2,0 1,29-1,-34 3,0 0,0-2,39-12,-36 9,0 1,36-4,51-2,58-4,522 17,-167 37,-78-1,46 6,-298-21,306-10,-311-15,1154 3,-1319 2,-1 1,-1 0,1 2,24 8,-22-6,0-1,0-1,31 2,-10-2,81 17,-32-4,11-9,8 2,159 40,-140-35,-45-8,99 25,-100-17,-49-11,-1-2,58-3,29 3,-112-1,-1 0,1 1,-1 1,23 9,-24-8,0-1,1 0,0 0,0-1,19 2,356 43,-235-25,34 5,-114-18,-23-3,78 2,473-10,-440 14,-4 0,936-13,-485-1,-584-1,0 0,29-7,33-3,369 10,-233 4,314-2,-514-1,1-1,30-7,27-3,21-1,-66 7,56-1,834 8,-903-3,0 0,31-7,26-3,18-1,-28 2,-34 7,-1-2,0-2,-1-1,44-18,-34 11,1 2,1 2,0 2,0 2,59-3,232 8,-177 5,-139-2,56-1,-1 4,126 19,-147-11,137 25,-147-30,27 4,113 3,439-14,-601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20:03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1 226,'16'-2,"0"0,1-1,-1 0,0-1,-1-1,1-1,14-7,-13 5,0 1,0 1,0 1,1 1,30-5,122-15,-122 15,1 1,58 0,5 10,98-4,-143-9,-48 6,-1 2,28-2,449 4,-238 2,-222-2,53-10,-52 5,51-1,601 8,-520 11,-24 0,44 1,39 0,398-14,-600-1,0 0,0-2,43-13,-41 10,1 1,48-5,1 10,-50 2,0-1,0-2,40-6,-36 2,0 2,41 0,-8 0,4-7,-49 7,0 0,24 0,200 3,-111 2,-100 1,51 8,14 2,75-12,41 2,-63 23,-94-15,-30-4,41 2,-43-5,35 7,-37-5,1-2,23 2,328-6,-342-1,-1-2,1-1,-1-2,34-11,-48 13,0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20:06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1,'636'0,"-483"12,-27 0,67 3,-69-4,-6-1,106 5,794-16,-992 2,0 2,37 8,-4 0,40 9,-78-17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image" Target="../media/image5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image" Target="../media/image106.png"/><Relationship Id="rId4" Type="http://schemas.openxmlformats.org/officeDocument/2006/relationships/customXml" Target="../ink/ink69.xml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77.xml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76.xml"/><Relationship Id="rId5" Type="http://schemas.openxmlformats.org/officeDocument/2006/relationships/customXml" Target="../ink/ink73.xml"/><Relationship Id="rId15" Type="http://schemas.openxmlformats.org/officeDocument/2006/relationships/customXml" Target="../ink/ink78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75.xml"/><Relationship Id="rId1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22.png"/><Relationship Id="rId4" Type="http://schemas.openxmlformats.org/officeDocument/2006/relationships/customXml" Target="../ink/ink79.xml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customXml" Target="../ink/ink87.xml"/><Relationship Id="rId18" Type="http://schemas.openxmlformats.org/officeDocument/2006/relationships/image" Target="../media/image130.png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127.png"/><Relationship Id="rId17" Type="http://schemas.openxmlformats.org/officeDocument/2006/relationships/customXml" Target="../ink/ink89.xml"/><Relationship Id="rId2" Type="http://schemas.openxmlformats.org/officeDocument/2006/relationships/image" Target="../media/image12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10" Type="http://schemas.openxmlformats.org/officeDocument/2006/relationships/image" Target="../media/image126.png"/><Relationship Id="rId4" Type="http://schemas.openxmlformats.org/officeDocument/2006/relationships/image" Target="../media/image1230.png"/><Relationship Id="rId9" Type="http://schemas.openxmlformats.org/officeDocument/2006/relationships/customXml" Target="../ink/ink85.xml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1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5" Type="http://schemas.openxmlformats.org/officeDocument/2006/relationships/image" Target="../media/image136.png"/><Relationship Id="rId4" Type="http://schemas.openxmlformats.org/officeDocument/2006/relationships/customXml" Target="../ink/ink9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customXml" Target="../ink/ink9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03.xml"/><Relationship Id="rId18" Type="http://schemas.openxmlformats.org/officeDocument/2006/relationships/image" Target="../media/image1460.png"/><Relationship Id="rId3" Type="http://schemas.openxmlformats.org/officeDocument/2006/relationships/image" Target="../media/image150.png"/><Relationship Id="rId7" Type="http://schemas.openxmlformats.org/officeDocument/2006/relationships/customXml" Target="../ink/ink100.xml"/><Relationship Id="rId12" Type="http://schemas.openxmlformats.org/officeDocument/2006/relationships/image" Target="../media/image1430.png"/><Relationship Id="rId17" Type="http://schemas.openxmlformats.org/officeDocument/2006/relationships/customXml" Target="../ink/ink105.xml"/><Relationship Id="rId2" Type="http://schemas.openxmlformats.org/officeDocument/2006/relationships/image" Target="../media/image149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02.xml"/><Relationship Id="rId5" Type="http://schemas.openxmlformats.org/officeDocument/2006/relationships/customXml" Target="../ink/ink99.xml"/><Relationship Id="rId15" Type="http://schemas.openxmlformats.org/officeDocument/2006/relationships/customXml" Target="../ink/ink104.xml"/><Relationship Id="rId10" Type="http://schemas.openxmlformats.org/officeDocument/2006/relationships/image" Target="../media/image1420.png"/><Relationship Id="rId19" Type="http://schemas.openxmlformats.org/officeDocument/2006/relationships/customXml" Target="../ink/ink106.xml"/><Relationship Id="rId4" Type="http://schemas.openxmlformats.org/officeDocument/2006/relationships/image" Target="../media/image151.png"/><Relationship Id="rId9" Type="http://schemas.openxmlformats.org/officeDocument/2006/relationships/customXml" Target="../ink/ink101.xml"/><Relationship Id="rId14" Type="http://schemas.openxmlformats.org/officeDocument/2006/relationships/image" Target="../media/image14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08.xml"/><Relationship Id="rId4" Type="http://schemas.openxmlformats.org/officeDocument/2006/relationships/image" Target="../media/image14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109.xml"/><Relationship Id="rId7" Type="http://schemas.openxmlformats.org/officeDocument/2006/relationships/customXml" Target="../ink/ink111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customXml" Target="../ink/ink110.xml"/><Relationship Id="rId10" Type="http://schemas.openxmlformats.org/officeDocument/2006/relationships/image" Target="../media/image155.png"/><Relationship Id="rId4" Type="http://schemas.openxmlformats.org/officeDocument/2006/relationships/image" Target="../media/image1520.png"/><Relationship Id="rId9" Type="http://schemas.openxmlformats.org/officeDocument/2006/relationships/customXml" Target="../ink/ink1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19.xml"/><Relationship Id="rId3" Type="http://schemas.openxmlformats.org/officeDocument/2006/relationships/customXml" Target="../ink/ink114.xml"/><Relationship Id="rId7" Type="http://schemas.openxmlformats.org/officeDocument/2006/relationships/customXml" Target="../ink/ink116.xml"/><Relationship Id="rId12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8.xml"/><Relationship Id="rId5" Type="http://schemas.openxmlformats.org/officeDocument/2006/relationships/customXml" Target="../ink/ink115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17.xml"/><Relationship Id="rId1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Сбербанк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Mobile QA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май-июнь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64F12-3ED1-3BE8-03D6-C538608A5554}"/>
              </a:ext>
            </a:extLst>
          </p:cNvPr>
          <p:cNvSpPr txBox="1"/>
          <p:nvPr/>
        </p:nvSpPr>
        <p:spPr>
          <a:xfrm>
            <a:off x="10850217" y="4682311"/>
            <a:ext cx="118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🙏🙏🙏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7-903-316-3862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E4164-85DB-E818-F271-94DF41BD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6882"/>
            <a:ext cx="8298667" cy="51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5DF30-427B-A854-B825-B277C9804988}"/>
              </a:ext>
            </a:extLst>
          </p:cNvPr>
          <p:cNvSpPr txBox="1"/>
          <p:nvPr/>
        </p:nvSpPr>
        <p:spPr>
          <a:xfrm>
            <a:off x="8298666" y="3008243"/>
            <a:ext cx="3604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Странные регулярные пики на графике. Хотя нагрузку нельзя назвать большой.</a:t>
            </a:r>
          </a:p>
        </p:txBody>
      </p:sp>
      <p:pic>
        <p:nvPicPr>
          <p:cNvPr id="4" name="Picture 2" descr="🤔">
            <a:extLst>
              <a:ext uri="{FF2B5EF4-FFF2-40B4-BE49-F238E27FC236}">
                <a16:creationId xmlns:a16="http://schemas.microsoft.com/office/drawing/2014/main" id="{E3587F1C-DF13-09CC-ACF2-6D47ECD6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040" y="373648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01D1868D-FCA5-F26A-4C2A-E34CA21BFFA6}"/>
                  </a:ext>
                </a:extLst>
              </p14:cNvPr>
              <p14:cNvContentPartPr/>
              <p14:nvPr/>
            </p14:nvContentPartPr>
            <p14:xfrm>
              <a:off x="448221" y="1855899"/>
              <a:ext cx="1227600" cy="1008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01D1868D-FCA5-F26A-4C2A-E34CA21BFF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21" y="1747899"/>
                <a:ext cx="13352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9E78340-8630-70AC-0B4A-C33CBEE31D53}"/>
                  </a:ext>
                </a:extLst>
              </p14:cNvPr>
              <p14:cNvContentPartPr/>
              <p14:nvPr/>
            </p14:nvContentPartPr>
            <p14:xfrm>
              <a:off x="170301" y="4184739"/>
              <a:ext cx="268200" cy="198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9E78340-8630-70AC-0B4A-C33CBEE31D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61" y="4077099"/>
                <a:ext cx="3758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BCD9159-4F6D-A60D-81F8-042530273AC7}"/>
                  </a:ext>
                </a:extLst>
              </p14:cNvPr>
              <p14:cNvContentPartPr/>
              <p14:nvPr/>
            </p14:nvContentPartPr>
            <p14:xfrm>
              <a:off x="268581" y="5942979"/>
              <a:ext cx="312840" cy="1908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BCD9159-4F6D-A60D-81F8-042530273A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41" y="5835339"/>
                <a:ext cx="420480" cy="2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Фактическая динамика реакции сервера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14:cNvPr>
              <p14:cNvContentPartPr/>
              <p14:nvPr/>
            </p14:nvContentPartPr>
            <p14:xfrm>
              <a:off x="6382821" y="1882539"/>
              <a:ext cx="978120" cy="54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21" y="1774539"/>
                <a:ext cx="1085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14:cNvPr>
              <p14:cNvContentPartPr/>
              <p14:nvPr/>
            </p14:nvContentPartPr>
            <p14:xfrm>
              <a:off x="6248541" y="3101859"/>
              <a:ext cx="155160" cy="147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541" y="2993859"/>
                <a:ext cx="262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14:cNvPr>
              <p14:cNvContentPartPr/>
              <p14:nvPr/>
            </p14:nvContentPartPr>
            <p14:xfrm>
              <a:off x="286941" y="1873539"/>
              <a:ext cx="913680" cy="367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41" y="1765539"/>
                <a:ext cx="102132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376221" y="1810539"/>
              <a:ext cx="1201320" cy="3672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21" y="170253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124941" y="3898899"/>
              <a:ext cx="1112400" cy="295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3791259"/>
                <a:ext cx="122004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на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egoe UI Emoji" panose="020B0502040204020203" pitchFamily="34" charset="0"/>
              </a:rPr>
              <a:t>😊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14:cNvPr>
              <p14:cNvContentPartPr/>
              <p14:nvPr/>
            </p14:nvContentPartPr>
            <p14:xfrm>
              <a:off x="250941" y="1892979"/>
              <a:ext cx="834840" cy="2700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41" y="1785339"/>
                <a:ext cx="942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14:cNvPr>
              <p14:cNvContentPartPr/>
              <p14:nvPr/>
            </p14:nvContentPartPr>
            <p14:xfrm>
              <a:off x="6481461" y="1863819"/>
              <a:ext cx="931680" cy="8172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7461" y="1756179"/>
                <a:ext cx="103932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взял одну и ту же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провел последовательно два нагрузочного теста с одинаковыми параметрами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в JMeter и Postman Canary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0F8F6-49E4-1C4C-A420-FDDC986BB76C}"/>
              </a:ext>
            </a:extLst>
          </p:cNvPr>
          <p:cNvSpPr txBox="1"/>
          <p:nvPr/>
        </p:nvSpPr>
        <p:spPr>
          <a:xfrm>
            <a:off x="9772581" y="3668758"/>
            <a:ext cx="241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описание тест-кейса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22693759-8532-B39B-438A-8C9E88E897BB}"/>
              </a:ext>
            </a:extLst>
          </p:cNvPr>
          <p:cNvSpPr/>
          <p:nvPr/>
        </p:nvSpPr>
        <p:spPr>
          <a:xfrm>
            <a:off x="8982636" y="3854860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FBF5B3-B366-D055-E5F9-F7657FB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63" y="2877640"/>
            <a:ext cx="8676784" cy="3072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A3178B0-5E6E-6515-ED8E-817ED0CE7852}"/>
                  </a:ext>
                </a:extLst>
              </p14:cNvPr>
              <p14:cNvContentPartPr/>
              <p14:nvPr/>
            </p14:nvContentPartPr>
            <p14:xfrm>
              <a:off x="3433341" y="4042899"/>
              <a:ext cx="1707120" cy="4132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A3178B0-5E6E-6515-ED8E-817ED0CE78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9341" y="3934899"/>
                <a:ext cx="1814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EA3EBA1-3AD6-5412-17BE-2A965A5D67B4}"/>
                  </a:ext>
                </a:extLst>
              </p14:cNvPr>
              <p14:cNvContentPartPr/>
              <p14:nvPr/>
            </p14:nvContentPartPr>
            <p14:xfrm>
              <a:off x="4069821" y="2016819"/>
              <a:ext cx="7772040" cy="1530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EA3EBA1-3AD6-5412-17BE-2A965A5D67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5821" y="1908819"/>
                <a:ext cx="7879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3DD94A-8D98-AA31-F2A8-30C070167A36}"/>
                  </a:ext>
                </a:extLst>
              </p14:cNvPr>
              <p14:cNvContentPartPr/>
              <p14:nvPr/>
            </p14:nvContentPartPr>
            <p14:xfrm>
              <a:off x="3280701" y="2222739"/>
              <a:ext cx="5978880" cy="216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3DD94A-8D98-AA31-F2A8-30C070167A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7061" y="2114739"/>
                <a:ext cx="60865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EC986A79-D859-D573-989A-728DE220BFCE}"/>
                  </a:ext>
                </a:extLst>
              </p14:cNvPr>
              <p14:cNvContentPartPr/>
              <p14:nvPr/>
            </p14:nvContentPartPr>
            <p14:xfrm>
              <a:off x="9304941" y="2321379"/>
              <a:ext cx="2538360" cy="817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EC986A79-D859-D573-989A-728DE220BF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1301" y="2213379"/>
                <a:ext cx="2646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D06013B-9026-DCEB-86FE-01A8A8C9B5FE}"/>
                  </a:ext>
                </a:extLst>
              </p14:cNvPr>
              <p14:cNvContentPartPr/>
              <p14:nvPr/>
            </p14:nvContentPartPr>
            <p14:xfrm>
              <a:off x="412221" y="2572659"/>
              <a:ext cx="1039320" cy="4464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D06013B-9026-DCEB-86FE-01A8A8C9B5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221" y="2465019"/>
                <a:ext cx="114696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21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AE6AF-A8A6-6F0D-6DA5-79833A71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" y="1894267"/>
            <a:ext cx="8176372" cy="49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3C3D3-F13F-7916-12C2-07D62D1C014E}"/>
              </a:ext>
            </a:extLst>
          </p:cNvPr>
          <p:cNvSpPr txBox="1"/>
          <p:nvPr/>
        </p:nvSpPr>
        <p:spPr>
          <a:xfrm>
            <a:off x="9341224" y="3119718"/>
            <a:ext cx="263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полученные графики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E6E038C-41BE-EF3F-55E9-2321AE1B377D}"/>
              </a:ext>
            </a:extLst>
          </p:cNvPr>
          <p:cNvSpPr/>
          <p:nvPr/>
        </p:nvSpPr>
        <p:spPr>
          <a:xfrm>
            <a:off x="8650942" y="337519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4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взял одну и ту же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провел последовательно два нагрузочного теста с одинаковыми параметрами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в JMeter и Postman Canary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F02EBCCE-6B8E-6C81-528E-80CAAF54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383494"/>
              </p:ext>
            </p:extLst>
          </p:nvPr>
        </p:nvGraphicFramePr>
        <p:xfrm>
          <a:off x="376518" y="2999328"/>
          <a:ext cx="11325152" cy="1854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145447">
                  <a:extLst>
                    <a:ext uri="{9D8B030D-6E8A-4147-A177-3AD203B41FA5}">
                      <a16:colId xmlns:a16="http://schemas.microsoft.com/office/drawing/2014/main" val="4287625011"/>
                    </a:ext>
                  </a:extLst>
                </a:gridCol>
                <a:gridCol w="2883001">
                  <a:extLst>
                    <a:ext uri="{9D8B030D-6E8A-4147-A177-3AD203B41FA5}">
                      <a16:colId xmlns:a16="http://schemas.microsoft.com/office/drawing/2014/main" val="1288300140"/>
                    </a:ext>
                  </a:extLst>
                </a:gridCol>
                <a:gridCol w="3296704">
                  <a:extLst>
                    <a:ext uri="{9D8B030D-6E8A-4147-A177-3AD203B41FA5}">
                      <a16:colId xmlns:a16="http://schemas.microsoft.com/office/drawing/2014/main" val="3994225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Показатель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JMeter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Postman Canary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99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Среднее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16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Минимальное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7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Максимальное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5462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02E581-96DE-855F-F37E-D918E3B9D557}"/>
              </a:ext>
            </a:extLst>
          </p:cNvPr>
          <p:cNvSpPr txBox="1"/>
          <p:nvPr/>
        </p:nvSpPr>
        <p:spPr>
          <a:xfrm>
            <a:off x="206187" y="5325143"/>
            <a:ext cx="1160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 причинах таких расхождений я пока судить не берусь. Возможно, дело в особенностях работы программ. </a:t>
            </a:r>
          </a:p>
        </p:txBody>
      </p:sp>
      <p:pic>
        <p:nvPicPr>
          <p:cNvPr id="12" name="Picture 2" descr="🤔">
            <a:extLst>
              <a:ext uri="{FF2B5EF4-FFF2-40B4-BE49-F238E27FC236}">
                <a16:creationId xmlns:a16="http://schemas.microsoft.com/office/drawing/2014/main" id="{74B3F734-17D3-945A-ED0D-28BF9D7A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9" y="5367797"/>
            <a:ext cx="261740" cy="2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0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B71C9D-A780-05D7-E8E1-57E9C151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4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2563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549810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433269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487057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199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0BA54-5CD9-808F-23C4-0ADC3F4D8A78}"/>
              </a:ext>
            </a:extLst>
          </p:cNvPr>
          <p:cNvSpPr txBox="1"/>
          <p:nvPr/>
        </p:nvSpPr>
        <p:spPr>
          <a:xfrm>
            <a:off x="1202919" y="6472518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базовые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😉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295A-0867-966D-7059-59ABCF0C903E}"/>
              </a:ext>
            </a:extLst>
          </p:cNvPr>
          <p:cNvSpPr txBox="1"/>
          <p:nvPr/>
        </p:nvSpPr>
        <p:spPr>
          <a:xfrm>
            <a:off x="118188" y="1654436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BDD3-743D-E2D8-296F-5AFEC5EA2C0E}"/>
              </a:ext>
            </a:extLst>
          </p:cNvPr>
          <p:cNvSpPr txBox="1"/>
          <p:nvPr/>
        </p:nvSpPr>
        <p:spPr>
          <a:xfrm>
            <a:off x="303759" y="5830836"/>
            <a:ext cx="1158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Canary –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это самый новый инструмент для проведения нагрузочного тестирования, вышел в релиз в апреле этого года. Пока функционирует в виде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-версии. Поэтому мне стало интересно еще и протестировать этот новый инструмент.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19D1F44-BEE5-804B-2660-265B4F88AB5E}"/>
              </a:ext>
            </a:extLst>
          </p:cNvPr>
          <p:cNvGrpSpPr/>
          <p:nvPr/>
        </p:nvGrpSpPr>
        <p:grpSpPr>
          <a:xfrm>
            <a:off x="8790633" y="1858372"/>
            <a:ext cx="3102449" cy="2578036"/>
            <a:chOff x="8790633" y="1858372"/>
            <a:chExt cx="3102449" cy="2578036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09"/>
              <a:ext cx="687456" cy="68572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F4BC56-6917-41B9-F925-8C3D8D2E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5012" y="2363310"/>
              <a:ext cx="649247" cy="665028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7669" y="2357588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4032" y="3787710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088639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3443" y="3088639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3787710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28533" y="3788883"/>
              <a:ext cx="651575" cy="630363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D16B45-13D9-994D-182A-764DA73062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237808"/>
            <a:ext cx="8715174" cy="4593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153281" y="3456750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2256</TotalTime>
  <Words>2195</Words>
  <Application>Microsoft Office PowerPoint</Application>
  <PresentationFormat>Широкоэкранный</PresentationFormat>
  <Paragraphs>143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Arial Unicode MS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Проверим стабильность функционирования API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Jenkins-Jmeter-Local storage интеграция нагрузочных тестов (1)</vt:lpstr>
      <vt:lpstr>Jenkins-Jmeter-Local storage интеграция нагрузочных тестов (2)</vt:lpstr>
      <vt:lpstr>Jenkins-Jmeter-Local storage интеграция нагрузочных тестов (3)</vt:lpstr>
      <vt:lpstr>Jenkins-Jmeter-Local storage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60</cp:revision>
  <dcterms:created xsi:type="dcterms:W3CDTF">2023-05-12T07:16:06Z</dcterms:created>
  <dcterms:modified xsi:type="dcterms:W3CDTF">2023-07-26T19:35:10Z</dcterms:modified>
</cp:coreProperties>
</file>